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A57C-96A5-4209-9F1E-CAAB01559B30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E277B-1BDB-411F-9ADA-8827A672F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785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A57C-96A5-4209-9F1E-CAAB01559B30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E277B-1BDB-411F-9ADA-8827A672F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300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A57C-96A5-4209-9F1E-CAAB01559B30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E277B-1BDB-411F-9ADA-8827A672F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737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A57C-96A5-4209-9F1E-CAAB01559B30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E277B-1BDB-411F-9ADA-8827A672F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14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A57C-96A5-4209-9F1E-CAAB01559B30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E277B-1BDB-411F-9ADA-8827A672F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549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A57C-96A5-4209-9F1E-CAAB01559B30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E277B-1BDB-411F-9ADA-8827A672F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944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A57C-96A5-4209-9F1E-CAAB01559B30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E277B-1BDB-411F-9ADA-8827A672F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51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A57C-96A5-4209-9F1E-CAAB01559B30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E277B-1BDB-411F-9ADA-8827A672F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904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A57C-96A5-4209-9F1E-CAAB01559B30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E277B-1BDB-411F-9ADA-8827A672F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646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A57C-96A5-4209-9F1E-CAAB01559B30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E277B-1BDB-411F-9ADA-8827A672F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227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A57C-96A5-4209-9F1E-CAAB01559B30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E277B-1BDB-411F-9ADA-8827A672F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636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5A57C-96A5-4209-9F1E-CAAB01559B30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277B-1BDB-411F-9ADA-8827A672F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363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345"/>
            <a:ext cx="7772400" cy="9693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«СПИД-многое зависит от тебя»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836712"/>
            <a:ext cx="8496944" cy="720080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12.05.2016.  Ребята кадетского самоуправления обсудили на совещании проблему СПИДА и  распространили в  классах и микрорайоне школы листовки «СПИД-многое зависит от тебя»</a:t>
            </a:r>
            <a:endParaRPr lang="ru-RU" dirty="0"/>
          </a:p>
        </p:txBody>
      </p:sp>
      <p:pic>
        <p:nvPicPr>
          <p:cNvPr id="1027" name="Picture 3" descr="D:\Рабочй стол\детское объединение\фото совещание ксу\IMG_20160512_1419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16" b="8656"/>
          <a:stretch/>
        </p:blipFill>
        <p:spPr bwMode="auto">
          <a:xfrm>
            <a:off x="0" y="1340768"/>
            <a:ext cx="4572000" cy="2552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Спид акция\IMG_20160512_1431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22"/>
          <a:stretch/>
        </p:blipFill>
        <p:spPr bwMode="auto">
          <a:xfrm>
            <a:off x="5004048" y="1340768"/>
            <a:ext cx="4139951" cy="262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Спид акция\IMG_20160512_1433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6" b="8855"/>
          <a:stretch/>
        </p:blipFill>
        <p:spPr bwMode="auto">
          <a:xfrm>
            <a:off x="-1304" y="4100365"/>
            <a:ext cx="4573304" cy="275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Спид акция\IMG_20160512_14282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9" t="17313"/>
          <a:stretch/>
        </p:blipFill>
        <p:spPr bwMode="auto">
          <a:xfrm>
            <a:off x="5004048" y="4100365"/>
            <a:ext cx="4139952" cy="275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5301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«СПИД-многое зависит от тебя»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«СПИД-многое зависит от тебя»</dc:title>
  <dc:creator>USER</dc:creator>
  <cp:lastModifiedBy>USER</cp:lastModifiedBy>
  <cp:revision>1</cp:revision>
  <dcterms:created xsi:type="dcterms:W3CDTF">2016-05-12T10:39:54Z</dcterms:created>
  <dcterms:modified xsi:type="dcterms:W3CDTF">2016-05-12T10:40:15Z</dcterms:modified>
</cp:coreProperties>
</file>